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289" r:id="rId2"/>
    <p:sldId id="290" r:id="rId3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E7F3F4"/>
          </a:solidFill>
        </a:fill>
      </a:tcStyle>
    </a:wholeTbl>
    <a:band2H>
      <a:tcTxStyle/>
      <a:tcStyle>
        <a:tcBdr/>
        <a:fill>
          <a:solidFill>
            <a:srgbClr val="F3F9FA"/>
          </a:solidFill>
        </a:fill>
      </a:tcStyle>
    </a:band2H>
    <a:firstCol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CCCD9"/>
          </a:solidFill>
        </a:fill>
      </a:tcStyle>
    </a:wholeTbl>
    <a:band2H>
      <a:tcTxStyle/>
      <a:tcStyle>
        <a:tcBdr/>
        <a:fill>
          <a:solidFill>
            <a:srgbClr val="E7E7ED"/>
          </a:solidFill>
        </a:fill>
      </a:tcStyle>
    </a:band2H>
    <a:firstCol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46" autoAdjust="0"/>
    <p:restoredTop sz="89198"/>
  </p:normalViewPr>
  <p:slideViewPr>
    <p:cSldViewPr snapToGrid="0" snapToObjects="1">
      <p:cViewPr varScale="1">
        <p:scale>
          <a:sx n="39" d="100"/>
          <a:sy n="39" d="100"/>
        </p:scale>
        <p:origin x="136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7" name="Shape 2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03375105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Arial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We have a black uncle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6754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6597650"/>
            <a:ext cx="9144000" cy="260350"/>
          </a:xfrm>
          <a:prstGeom prst="rect">
            <a:avLst/>
          </a:prstGeom>
          <a:solidFill>
            <a:srgbClr val="94B0B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200"/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0" y="0"/>
            <a:ext cx="9144000" cy="765175"/>
          </a:xfrm>
          <a:prstGeom prst="rect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pic>
        <p:nvPicPr>
          <p:cNvPr id="4" name="image1.pdf" descr="ANU_LOGO_WHIT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8312" y="115887"/>
            <a:ext cx="1511301" cy="52546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468312" y="765175"/>
            <a:ext cx="8229601" cy="11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457200" y="1916113"/>
            <a:ext cx="8229600" cy="421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hape 7"/>
          <p:cNvSpPr>
            <a:spLocks noGrp="1"/>
          </p:cNvSpPr>
          <p:nvPr>
            <p:ph type="sldNum" sz="quarter" idx="2"/>
          </p:nvPr>
        </p:nvSpPr>
        <p:spPr>
          <a:xfrm>
            <a:off x="8413144" y="6597650"/>
            <a:ext cx="273657" cy="26425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Shape 8"/>
          <p:cNvSpPr/>
          <p:nvPr/>
        </p:nvSpPr>
        <p:spPr>
          <a:xfrm>
            <a:off x="395287" y="6597650"/>
            <a:ext cx="5040314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1200"/>
            </a:lvl1pPr>
          </a:lstStyle>
          <a:p>
            <a:r>
              <a:rPr dirty="0"/>
              <a:t>COMP3600/6466 - Lecture </a:t>
            </a:r>
            <a:r>
              <a:rPr dirty="0" smtClean="0"/>
              <a:t>1</a:t>
            </a:r>
            <a:r>
              <a:rPr lang="en-AU" dirty="0" smtClean="0"/>
              <a:t>9</a:t>
            </a:r>
            <a:r>
              <a:rPr dirty="0" smtClean="0"/>
              <a:t> </a:t>
            </a:r>
            <a:r>
              <a:rPr dirty="0"/>
              <a:t>- 2016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ransition spd="med"/>
  <p:hf hdr="0" ftr="0" dt="0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27688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27688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27688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27688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27688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27688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27688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27688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27688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692400" marR="0" indent="-4064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3149600" marR="0" indent="-4064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3606800" marR="0" indent="-4064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4064000" marR="0" indent="-4064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5.emf"/><Relationship Id="rId3" Type="http://schemas.openxmlformats.org/officeDocument/2006/relationships/image" Target="../media/image5.gif"/><Relationship Id="rId7" Type="http://schemas.openxmlformats.org/officeDocument/2006/relationships/image" Target="../media/image9.emf"/><Relationship Id="rId12" Type="http://schemas.openxmlformats.org/officeDocument/2006/relationships/image" Target="../media/image14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11" Type="http://schemas.openxmlformats.org/officeDocument/2006/relationships/image" Target="../media/image13.emf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</a:t>
            </a:fld>
            <a:endParaRPr lang="uk-U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0544" y="3259052"/>
            <a:ext cx="4756257" cy="3071749"/>
          </a:xfrm>
          <a:prstGeom prst="rect">
            <a:avLst/>
          </a:prstGeom>
        </p:spPr>
      </p:pic>
      <p:sp>
        <p:nvSpPr>
          <p:cNvPr id="7" name="Shape 214"/>
          <p:cNvSpPr/>
          <p:nvPr/>
        </p:nvSpPr>
        <p:spPr>
          <a:xfrm>
            <a:off x="1129175" y="1174478"/>
            <a:ext cx="6907873" cy="654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457200">
              <a:lnSpc>
                <a:spcPts val="5000"/>
              </a:lnSpc>
              <a:spcBef>
                <a:spcPts val="1200"/>
              </a:spcBef>
              <a:defRPr sz="2800" b="1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lang="en-AU" smtClean="0">
                <a:latin typeface="+mj-lt"/>
              </a:rPr>
              <a:t>RIGHT ROTATION SIMULATION</a:t>
            </a:r>
            <a:endParaRPr dirty="0">
              <a:latin typeface="+mj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29070"/>
          <a:stretch/>
        </p:blipFill>
        <p:spPr>
          <a:xfrm>
            <a:off x="267022" y="3986754"/>
            <a:ext cx="3426543" cy="1445125"/>
          </a:xfrm>
          <a:prstGeom prst="rect">
            <a:avLst/>
          </a:prstGeom>
        </p:spPr>
      </p:pic>
      <p:sp>
        <p:nvSpPr>
          <p:cNvPr id="9" name="Shape 222"/>
          <p:cNvSpPr/>
          <p:nvPr/>
        </p:nvSpPr>
        <p:spPr>
          <a:xfrm>
            <a:off x="3693565" y="2078814"/>
            <a:ext cx="1779090" cy="829105"/>
          </a:xfrm>
          <a:prstGeom prst="rect">
            <a:avLst/>
          </a:prstGeom>
          <a:ln w="12700">
            <a:solidFill>
              <a:srgbClr val="FF0000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algn="ctr">
              <a:lnSpc>
                <a:spcPct val="120000"/>
              </a:lnSpc>
              <a:defRPr sz="1600"/>
            </a:pPr>
            <a:r>
              <a:rPr lang="en-AU" sz="1200" b="1" dirty="0" smtClean="0">
                <a:latin typeface="+mn-lt"/>
              </a:rPr>
              <a:t>CASE 3:</a:t>
            </a:r>
          </a:p>
          <a:p>
            <a:pPr algn="ctr">
              <a:lnSpc>
                <a:spcPct val="120000"/>
              </a:lnSpc>
              <a:defRPr sz="1600"/>
            </a:pPr>
            <a:r>
              <a:rPr lang="en-AU" sz="1200" dirty="0" smtClean="0">
                <a:latin typeface="+mn-lt"/>
              </a:rPr>
              <a:t>RIGHT-ROTATE(T,C)</a:t>
            </a:r>
          </a:p>
          <a:p>
            <a:pPr algn="ctr">
              <a:lnSpc>
                <a:spcPct val="120000"/>
              </a:lnSpc>
              <a:defRPr sz="1600"/>
            </a:pPr>
            <a:r>
              <a:rPr lang="en-AU" sz="1200" dirty="0" smtClean="0">
                <a:latin typeface="+mn-lt"/>
              </a:rPr>
              <a:t>RECOLOUR(B,C)</a:t>
            </a:r>
            <a:endParaRPr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60674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4596" y="5627594"/>
            <a:ext cx="1854200" cy="9017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</a:t>
            </a:fld>
            <a:endParaRPr lang="uk-UA" dirty="0"/>
          </a:p>
        </p:txBody>
      </p:sp>
      <p:sp>
        <p:nvSpPr>
          <p:cNvPr id="5" name="Shape 214"/>
          <p:cNvSpPr/>
          <p:nvPr/>
        </p:nvSpPr>
        <p:spPr>
          <a:xfrm>
            <a:off x="1129175" y="1174478"/>
            <a:ext cx="6907873" cy="654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457200">
              <a:lnSpc>
                <a:spcPts val="5000"/>
              </a:lnSpc>
              <a:spcBef>
                <a:spcPts val="1200"/>
              </a:spcBef>
              <a:defRPr sz="2800" b="1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lang="en-AU" dirty="0" smtClean="0">
                <a:latin typeface="+mj-lt"/>
              </a:rPr>
              <a:t>LEFT ROTATION SIMULATION</a:t>
            </a:r>
            <a:endParaRPr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665" y="1829466"/>
            <a:ext cx="5368889" cy="2852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968" t="48286" r="2868"/>
          <a:stretch/>
        </p:blipFill>
        <p:spPr>
          <a:xfrm>
            <a:off x="2328347" y="4681688"/>
            <a:ext cx="4509520" cy="973410"/>
          </a:xfrm>
          <a:prstGeom prst="rect">
            <a:avLst/>
          </a:prstGeom>
        </p:spPr>
      </p:pic>
      <p:sp>
        <p:nvSpPr>
          <p:cNvPr id="8" name="Shape 222"/>
          <p:cNvSpPr/>
          <p:nvPr/>
        </p:nvSpPr>
        <p:spPr>
          <a:xfrm>
            <a:off x="283469" y="5007332"/>
            <a:ext cx="1556529" cy="499999"/>
          </a:xfrm>
          <a:prstGeom prst="rect">
            <a:avLst/>
          </a:prstGeom>
          <a:ln w="12700">
            <a:solidFill>
              <a:srgbClr val="FF0000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algn="ctr">
              <a:lnSpc>
                <a:spcPct val="120000"/>
              </a:lnSpc>
              <a:defRPr sz="1600"/>
            </a:pPr>
            <a:r>
              <a:rPr lang="en-AU" sz="1200" b="1" dirty="0" smtClean="0">
                <a:latin typeface="+mn-lt"/>
              </a:rPr>
              <a:t>CASE 1:</a:t>
            </a:r>
            <a:endParaRPr lang="en-AU" sz="1200" dirty="0" smtClean="0">
              <a:latin typeface="+mn-lt"/>
            </a:endParaRPr>
          </a:p>
          <a:p>
            <a:pPr algn="ctr">
              <a:lnSpc>
                <a:spcPct val="120000"/>
              </a:lnSpc>
              <a:defRPr sz="1600"/>
            </a:pPr>
            <a:r>
              <a:rPr lang="en-AU" sz="1200" dirty="0" smtClean="0">
                <a:latin typeface="+mn-lt"/>
              </a:rPr>
              <a:t>RECOLOUR(B,C,D)</a:t>
            </a:r>
            <a:endParaRPr sz="1200" dirty="0">
              <a:latin typeface="+mn-lt"/>
            </a:endParaRPr>
          </a:p>
        </p:txBody>
      </p:sp>
      <p:sp>
        <p:nvSpPr>
          <p:cNvPr id="10" name="Shape 222"/>
          <p:cNvSpPr/>
          <p:nvPr/>
        </p:nvSpPr>
        <p:spPr>
          <a:xfrm>
            <a:off x="283469" y="5663892"/>
            <a:ext cx="1779090" cy="829105"/>
          </a:xfrm>
          <a:prstGeom prst="rect">
            <a:avLst/>
          </a:prstGeom>
          <a:ln w="12700">
            <a:solidFill>
              <a:srgbClr val="FF0000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algn="ctr">
              <a:lnSpc>
                <a:spcPct val="120000"/>
              </a:lnSpc>
              <a:defRPr sz="1600"/>
            </a:pPr>
            <a:r>
              <a:rPr lang="en-AU" sz="1200" b="1" dirty="0" smtClean="0">
                <a:latin typeface="+mn-lt"/>
              </a:rPr>
              <a:t>CASE 3:</a:t>
            </a:r>
          </a:p>
          <a:p>
            <a:pPr algn="ctr">
              <a:lnSpc>
                <a:spcPct val="120000"/>
              </a:lnSpc>
              <a:defRPr sz="1600"/>
            </a:pPr>
            <a:r>
              <a:rPr lang="en-AU" sz="1200" dirty="0" smtClean="0">
                <a:latin typeface="+mn-lt"/>
              </a:rPr>
              <a:t>LEFT-ROTATE(T,C)</a:t>
            </a:r>
          </a:p>
          <a:p>
            <a:pPr algn="ctr">
              <a:lnSpc>
                <a:spcPct val="120000"/>
              </a:lnSpc>
              <a:defRPr sz="1600"/>
            </a:pPr>
            <a:r>
              <a:rPr lang="en-AU" sz="1200" dirty="0" smtClean="0">
                <a:latin typeface="+mn-lt"/>
              </a:rPr>
              <a:t>RECOLOUR(A,C)</a:t>
            </a:r>
            <a:endParaRPr sz="1200" dirty="0">
              <a:latin typeface="+mn-lt"/>
            </a:endParaRPr>
          </a:p>
        </p:txBody>
      </p:sp>
      <p:sp>
        <p:nvSpPr>
          <p:cNvPr id="11" name="Shape 222"/>
          <p:cNvSpPr/>
          <p:nvPr/>
        </p:nvSpPr>
        <p:spPr>
          <a:xfrm>
            <a:off x="7261619" y="5019889"/>
            <a:ext cx="1368402" cy="474884"/>
          </a:xfrm>
          <a:prstGeom prst="rect">
            <a:avLst/>
          </a:prstGeom>
          <a:ln w="12700">
            <a:solidFill>
              <a:srgbClr val="00B050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algn="ctr">
              <a:lnSpc>
                <a:spcPct val="120000"/>
              </a:lnSpc>
              <a:defRPr sz="1600"/>
            </a:pPr>
            <a:r>
              <a:rPr lang="en-AU" b="1" dirty="0">
                <a:latin typeface="+mn-lt"/>
              </a:rPr>
              <a:t>1</a:t>
            </a:r>
            <a:r>
              <a:rPr lang="en-AU" b="1" dirty="0" smtClean="0">
                <a:latin typeface="+mn-lt"/>
              </a:rPr>
              <a:t> time</a:t>
            </a:r>
            <a:endParaRPr b="1" dirty="0">
              <a:latin typeface="+mn-lt"/>
            </a:endParaRPr>
          </a:p>
        </p:txBody>
      </p:sp>
      <p:sp>
        <p:nvSpPr>
          <p:cNvPr id="12" name="Shape 222"/>
          <p:cNvSpPr/>
          <p:nvPr/>
        </p:nvSpPr>
        <p:spPr>
          <a:xfrm>
            <a:off x="7261619" y="5808769"/>
            <a:ext cx="1368402" cy="474884"/>
          </a:xfrm>
          <a:prstGeom prst="rect">
            <a:avLst/>
          </a:prstGeom>
          <a:ln w="12700">
            <a:solidFill>
              <a:srgbClr val="00B050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algn="ctr">
              <a:lnSpc>
                <a:spcPct val="120000"/>
              </a:lnSpc>
              <a:defRPr sz="1600"/>
            </a:pPr>
            <a:r>
              <a:rPr lang="en-AU" b="1" dirty="0" smtClean="0">
                <a:latin typeface="+mn-lt"/>
              </a:rPr>
              <a:t>1 time</a:t>
            </a:r>
            <a:endParaRPr b="1" dirty="0">
              <a:latin typeface="+mn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3906" y="5513269"/>
            <a:ext cx="317767" cy="36159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95833" y="5896632"/>
            <a:ext cx="254000" cy="1397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2088" y="5822744"/>
            <a:ext cx="965200" cy="7112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947733" y="5725441"/>
            <a:ext cx="525872" cy="17627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0017" y="5866333"/>
            <a:ext cx="127000" cy="127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41101" y="6078444"/>
            <a:ext cx="152400" cy="1397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53022" y="6078444"/>
            <a:ext cx="127000" cy="1397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4786412" y="6317855"/>
            <a:ext cx="266610" cy="157478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7578" y="6317855"/>
            <a:ext cx="254000" cy="1397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5216962" y="6300077"/>
            <a:ext cx="266610" cy="157478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66051" y="6318458"/>
            <a:ext cx="127000" cy="1270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4731661" y="6060666"/>
            <a:ext cx="266610" cy="157478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685585" y="6300077"/>
            <a:ext cx="266610" cy="157478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101713" y="6307781"/>
            <a:ext cx="266610" cy="157478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27117" y="6324935"/>
            <a:ext cx="139700" cy="1270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150931" y="6308966"/>
            <a:ext cx="139700" cy="13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4101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NUPowerpointTemplate2010">
  <a:themeElements>
    <a:clrScheme name="ANUPowerpointTemplate2010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ANUPowerpointTemplate2010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ANUPowerpointTemplate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ANUPowerpointTemplate2010">
  <a:themeElements>
    <a:clrScheme name="ANUPowerpointTemplate2010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ANUPowerpointTemplate2010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ANUPowerpointTemplate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4430</TotalTime>
  <Words>36</Words>
  <Application>Microsoft Office PowerPoint</Application>
  <PresentationFormat>On-screen Show (4:3)</PresentationFormat>
  <Paragraphs>15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Helvetica</vt:lpstr>
      <vt:lpstr>Times</vt:lpstr>
      <vt:lpstr>ANUPowerpointTemplate2010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COMP3600/6466 Algorithms Lecture 18</dc:title>
  <cp:lastModifiedBy>XIAOJUN GE</cp:lastModifiedBy>
  <cp:revision>176</cp:revision>
  <cp:lastPrinted>2016-09-18T09:19:49Z</cp:lastPrinted>
  <dcterms:modified xsi:type="dcterms:W3CDTF">2016-09-23T03:29:11Z</dcterms:modified>
</cp:coreProperties>
</file>